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fntdata" ContentType="application/x-fontdata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 embedTrueTypeFonts="1" saveSubsetFonts="1">
  <p:sldMasterIdLst>
    <p:sldMasterId id="2147483648" r:id="rId1"/>
    <p:sldMasterId id="2147483651" r:id="rId2"/>
    <p:sldMasterId id="2147483653" r:id="rId3"/>
    <p:sldMasterId id="2147483655" r:id="rId4"/>
  </p:sldMasterIdLst>
  <p:sldIdLst>
    <p:sldId id="256" r:id="rId5"/>
    <p:sldId id="260" r:id="rId6"/>
    <p:sldId id="263" r:id="rId7"/>
    <p:sldId id="266" r:id="rId8"/>
  </p:sldIdLst>
  <p:sldSz cx="12192000" cy="6858000"/>
  <p:notesSz cx="12192000" cy="6858000"/>
  <p:embeddedFontLst>
    <p:embeddedFont>
      <p:font typeface="GQJDJK+GillSans-UltraBold"/>
      <p:regular r:id="rId10"/>
    </p:embeddedFont>
    <p:embeddedFont>
      <p:font typeface="EJEMDN+MicrosoftYaHei"/>
      <p:regular r:id="rId11"/>
    </p:embeddedFont>
    <p:embeddedFont>
      <p:font typeface="SHFKCB+TimesNewRomanPSMT"/>
      <p:regular r:id="rId12"/>
    </p:embeddedFont>
    <p:embeddedFont>
      <p:font typeface="MHEHWK+GillSans-UltraBold"/>
      <p:regular r:id="rId13"/>
    </p:embeddedFont>
    <p:embeddedFont>
      <p:font typeface="CKSBPG+MicrosoftYaHei"/>
      <p:regular r:id="rId14"/>
    </p:embeddedFont>
    <p:embeddedFont>
      <p:font typeface="CJNFHA+TimesNewRomanPSMT"/>
      <p:regular r:id="rId15"/>
    </p:embeddedFont>
    <p:embeddedFont>
      <p:font typeface="MUHOQG+GillSans-UltraBold"/>
      <p:regular r:id="rId16"/>
    </p:embeddedFont>
    <p:embeddedFont>
      <p:font typeface="OFCBSW+MicrosoftYaHei"/>
      <p:regular r:id="rId17"/>
    </p:embeddedFont>
    <p:embeddedFont>
      <p:font typeface="QERPJU+TimesNewRomanPSMT"/>
      <p:regular r:id="rId18"/>
    </p:embeddedFont>
  </p:embeddedFontLst>
  <p:custDataLst>
    <p:tags r:id="rId9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font" Target="fonts/font1.fntdata" /><Relationship Id="rId11" Type="http://schemas.openxmlformats.org/officeDocument/2006/relationships/font" Target="fonts/font2.fntdata" /><Relationship Id="rId12" Type="http://schemas.openxmlformats.org/officeDocument/2006/relationships/font" Target="fonts/font3.fntdata" /><Relationship Id="rId13" Type="http://schemas.openxmlformats.org/officeDocument/2006/relationships/font" Target="fonts/font4.fntdata" /><Relationship Id="rId14" Type="http://schemas.openxmlformats.org/officeDocument/2006/relationships/font" Target="fonts/font5.fntdata" /><Relationship Id="rId15" Type="http://schemas.openxmlformats.org/officeDocument/2006/relationships/font" Target="fonts/font6.fntdata" /><Relationship Id="rId16" Type="http://schemas.openxmlformats.org/officeDocument/2006/relationships/font" Target="fonts/font7.fntdata" /><Relationship Id="rId17" Type="http://schemas.openxmlformats.org/officeDocument/2006/relationships/font" Target="fonts/font8.fntdata" /><Relationship Id="rId18" Type="http://schemas.openxmlformats.org/officeDocument/2006/relationships/font" Target="fonts/font9.fntdata" /><Relationship Id="rId19" Type="http://schemas.openxmlformats.org/officeDocument/2006/relationships/presProps" Target="presProps.xml" /><Relationship Id="rId2" Type="http://schemas.openxmlformats.org/officeDocument/2006/relationships/slideMaster" Target="slideMasters/slideMaster2.xml" /><Relationship Id="rId20" Type="http://schemas.openxmlformats.org/officeDocument/2006/relationships/viewProps" Target="viewProps.xml" /><Relationship Id="rId21" Type="http://schemas.openxmlformats.org/officeDocument/2006/relationships/theme" Target="theme/theme1.xml" /><Relationship Id="rId22" Type="http://schemas.openxmlformats.org/officeDocument/2006/relationships/tableStyles" Target="tableStyles.xml" /><Relationship Id="rId3" Type="http://schemas.openxmlformats.org/officeDocument/2006/relationships/slideMaster" Target="slideMasters/slideMaster3.xml" /><Relationship Id="rId4" Type="http://schemas.openxmlformats.org/officeDocument/2006/relationships/slideMaster" Target="slideMasters/slideMaster4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slide" Target="slides/slide3.xml" /><Relationship Id="rId8" Type="http://schemas.openxmlformats.org/officeDocument/2006/relationships/slide" Target="slides/slide4.xml" /><Relationship Id="rId9" Type="http://schemas.openxmlformats.org/officeDocument/2006/relationships/tags" Target="tags/tag1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heme" Target="../theme/theme2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theme" Target="../theme/theme3.xml" /></Relationships>
</file>

<file path=ppt/slideMasters/_rels/slideMaster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theme" Target="../theme/theme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3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597515" y="68854"/>
            <a:ext cx="1647186" cy="699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8427" marR="0">
              <a:lnSpc>
                <a:spcPts val="1463"/>
              </a:lnSpc>
              <a:spcBef>
                <a:spcPct val="0"/>
              </a:spcBef>
              <a:spcAft>
                <a:spcPct val="0"/>
              </a:spcAft>
            </a:pPr>
            <a:r>
              <a:rPr sz="1400" spc="-76">
                <a:solidFill>
                  <a:srgbClr val="FFFFFF"/>
                </a:solidFill>
                <a:latin typeface="SUVUKS+GillSans-UltraBold"/>
                <a:cs typeface="SUVUKS+GillSans-UltraBold"/>
              </a:rPr>
              <a:t>ATA</a:t>
            </a:r>
            <a:r>
              <a:rPr sz="1400" spc="-35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FFFFFF"/>
                </a:solidFill>
                <a:latin typeface="SUVUKS+GillSans-UltraBold"/>
                <a:cs typeface="SUVUKS+GillSans-UltraBold"/>
              </a:rPr>
              <a:t>I</a:t>
            </a:r>
          </a:p>
          <a:p>
            <a:pPr marL="0" marR="0">
              <a:lnSpc>
                <a:spcPts val="1036"/>
              </a:lnSpc>
              <a:spcBef>
                <a:spcPts val="110"/>
              </a:spcBef>
              <a:spcAft>
                <a:spcPct val="0"/>
              </a:spcAft>
            </a:pPr>
            <a:r>
              <a:rPr sz="1000">
                <a:solidFill>
                  <a:srgbClr val="D9D9D9"/>
                </a:solidFill>
                <a:latin typeface="CJIPSP+MicrosoftYaHei"/>
                <a:cs typeface="CJIPSP+MicrosoftYaHei"/>
              </a:rPr>
              <a:t>Advanced Technique of</a:t>
            </a:r>
          </a:p>
          <a:p>
            <a:pPr marL="0" marR="0">
              <a:lnSpc>
                <a:spcPts val="1036"/>
              </a:lnSpc>
              <a:spcBef>
                <a:spcPts val="163"/>
              </a:spcBef>
              <a:spcAft>
                <a:spcPct val="0"/>
              </a:spcAft>
            </a:pPr>
            <a:r>
              <a:rPr sz="1000">
                <a:solidFill>
                  <a:srgbClr val="D9D9D9"/>
                </a:solidFill>
                <a:latin typeface="CJIPSP+MicrosoftYaHei"/>
                <a:cs typeface="CJIPSP+MicrosoftYaHei"/>
              </a:rPr>
              <a:t>Artificial</a:t>
            </a:r>
            <a:r>
              <a:rPr sz="1000" spc="293">
                <a:solidFill>
                  <a:srgbClr val="D9D9D9"/>
                </a:solidFill>
                <a:latin typeface="CJIPSP+MicrosoftYaHei"/>
                <a:cs typeface="CJIPSP+MicrosoftYaHei"/>
              </a:rPr>
              <a:t> </a:t>
            </a:r>
            <a:r>
              <a:rPr sz="1000">
                <a:solidFill>
                  <a:srgbClr val="D9D9D9"/>
                </a:solidFill>
                <a:latin typeface="CJIPSP+MicrosoftYaHei"/>
                <a:cs typeface="CJIPSP+MicrosoftYaHei"/>
              </a:rPr>
              <a:t>Intelligence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48335" y="139005"/>
            <a:ext cx="1818345" cy="570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D9D9D9"/>
                </a:solidFill>
                <a:latin typeface="CJIPSP+MicrosoftYaHei"/>
                <a:cs typeface="CJIPSP+MicrosoftYaHei"/>
              </a:rPr>
              <a:t>Chongqing University</a:t>
            </a:r>
          </a:p>
          <a:p>
            <a:pPr marL="0" marR="0">
              <a:lnSpc>
                <a:spcPts val="1250"/>
              </a:lnSpc>
              <a:spcBef>
                <a:spcPts val="139"/>
              </a:spcBef>
              <a:spcAft>
                <a:spcPct val="0"/>
              </a:spcAft>
            </a:pPr>
            <a:r>
              <a:rPr sz="1200" spc="-23">
                <a:solidFill>
                  <a:srgbClr val="D9D9D9"/>
                </a:solidFill>
                <a:latin typeface="CJIPSP+MicrosoftYaHei"/>
                <a:cs typeface="CJIPSP+MicrosoftYaHei"/>
              </a:rPr>
              <a:t>of</a:t>
            </a:r>
            <a:r>
              <a:rPr sz="1200" spc="22">
                <a:solidFill>
                  <a:srgbClr val="D9D9D9"/>
                </a:solidFill>
                <a:latin typeface="CJIPSP+MicrosoftYaHei"/>
                <a:cs typeface="CJIPSP+MicrosoftYaHei"/>
              </a:rPr>
              <a:t> </a:t>
            </a:r>
            <a:r>
              <a:rPr sz="1200" spc="-14">
                <a:solidFill>
                  <a:srgbClr val="D9D9D9"/>
                </a:solidFill>
                <a:latin typeface="CJIPSP+MicrosoftYaHei"/>
                <a:cs typeface="CJIPSP+MicrosoftYaHei"/>
              </a:rPr>
              <a:t>Technology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908925" y="6223452"/>
            <a:ext cx="2719910" cy="5158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600">
                <a:solidFill>
                  <a:srgbClr val="002060"/>
                </a:solidFill>
                <a:latin typeface="GRKFRA+TimesNewRomanPS-BoldMT"/>
                <a:cs typeface="GRKFRA+TimesNewRomanPS-BoldMT"/>
              </a:rPr>
              <a:t>Reported by Chenghong Li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597515" y="68854"/>
            <a:ext cx="1647186" cy="699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8427" marR="0">
              <a:lnSpc>
                <a:spcPts val="1463"/>
              </a:lnSpc>
              <a:spcBef>
                <a:spcPct val="0"/>
              </a:spcBef>
              <a:spcAft>
                <a:spcPct val="0"/>
              </a:spcAft>
            </a:pPr>
            <a:r>
              <a:rPr sz="1400" spc="-76">
                <a:solidFill>
                  <a:srgbClr val="FFFFFF"/>
                </a:solidFill>
                <a:latin typeface="GQJDJK+GillSans-UltraBold"/>
                <a:cs typeface="GQJDJK+GillSans-UltraBold"/>
              </a:rPr>
              <a:t>ATA</a:t>
            </a:r>
            <a:r>
              <a:rPr sz="1400" spc="-35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FFFFFF"/>
                </a:solidFill>
                <a:latin typeface="GQJDJK+GillSans-UltraBold"/>
                <a:cs typeface="GQJDJK+GillSans-UltraBold"/>
              </a:rPr>
              <a:t>I</a:t>
            </a:r>
          </a:p>
          <a:p>
            <a:pPr marL="0" marR="0">
              <a:lnSpc>
                <a:spcPts val="1036"/>
              </a:lnSpc>
              <a:spcBef>
                <a:spcPts val="110"/>
              </a:spcBef>
              <a:spcAft>
                <a:spcPct val="0"/>
              </a:spcAft>
            </a:pPr>
            <a:r>
              <a:rPr sz="1000">
                <a:solidFill>
                  <a:srgbClr val="D9D9D9"/>
                </a:solidFill>
                <a:latin typeface="EJEMDN+MicrosoftYaHei"/>
                <a:cs typeface="EJEMDN+MicrosoftYaHei"/>
              </a:rPr>
              <a:t>Advanced Technique of</a:t>
            </a:r>
          </a:p>
          <a:p>
            <a:pPr marL="0" marR="0">
              <a:lnSpc>
                <a:spcPts val="1036"/>
              </a:lnSpc>
              <a:spcBef>
                <a:spcPts val="163"/>
              </a:spcBef>
              <a:spcAft>
                <a:spcPct val="0"/>
              </a:spcAft>
            </a:pPr>
            <a:r>
              <a:rPr sz="1000">
                <a:solidFill>
                  <a:srgbClr val="D9D9D9"/>
                </a:solidFill>
                <a:latin typeface="EJEMDN+MicrosoftYaHei"/>
                <a:cs typeface="EJEMDN+MicrosoftYaHei"/>
              </a:rPr>
              <a:t>Artificial</a:t>
            </a:r>
            <a:r>
              <a:rPr sz="1000" spc="293">
                <a:solidFill>
                  <a:srgbClr val="D9D9D9"/>
                </a:solidFill>
                <a:latin typeface="EJEMDN+MicrosoftYaHei"/>
                <a:cs typeface="EJEMDN+MicrosoftYaHei"/>
              </a:rPr>
              <a:t> </a:t>
            </a:r>
            <a:r>
              <a:rPr sz="1000">
                <a:solidFill>
                  <a:srgbClr val="D9D9D9"/>
                </a:solidFill>
                <a:latin typeface="EJEMDN+MicrosoftYaHei"/>
                <a:cs typeface="EJEMDN+MicrosoftYaHei"/>
              </a:rPr>
              <a:t>Intelligence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48335" y="139005"/>
            <a:ext cx="1818345" cy="570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D9D9D9"/>
                </a:solidFill>
                <a:latin typeface="EJEMDN+MicrosoftYaHei"/>
                <a:cs typeface="EJEMDN+MicrosoftYaHei"/>
              </a:rPr>
              <a:t>Chongqing University</a:t>
            </a:r>
          </a:p>
          <a:p>
            <a:pPr marL="0" marR="0">
              <a:lnSpc>
                <a:spcPts val="1250"/>
              </a:lnSpc>
              <a:spcBef>
                <a:spcPts val="139"/>
              </a:spcBef>
              <a:spcAft>
                <a:spcPct val="0"/>
              </a:spcAft>
            </a:pPr>
            <a:r>
              <a:rPr sz="1200" spc="-23">
                <a:solidFill>
                  <a:srgbClr val="D9D9D9"/>
                </a:solidFill>
                <a:latin typeface="EJEMDN+MicrosoftYaHei"/>
                <a:cs typeface="EJEMDN+MicrosoftYaHei"/>
              </a:rPr>
              <a:t>of</a:t>
            </a:r>
            <a:r>
              <a:rPr sz="1200" spc="22">
                <a:solidFill>
                  <a:srgbClr val="D9D9D9"/>
                </a:solidFill>
                <a:latin typeface="EJEMDN+MicrosoftYaHei"/>
                <a:cs typeface="EJEMDN+MicrosoftYaHei"/>
              </a:rPr>
              <a:t> </a:t>
            </a:r>
            <a:r>
              <a:rPr sz="1200" spc="-14">
                <a:solidFill>
                  <a:srgbClr val="D9D9D9"/>
                </a:solidFill>
                <a:latin typeface="EJEMDN+MicrosoftYaHei"/>
                <a:cs typeface="EJEMDN+MicrosoftYaHei"/>
              </a:rPr>
              <a:t>Technology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6817" y="778319"/>
            <a:ext cx="7187921" cy="5810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75"/>
              </a:lnSpc>
              <a:spcBef>
                <a:spcPct val="0"/>
              </a:spcBef>
              <a:spcAft>
                <a:spcPct val="0"/>
              </a:spcAft>
            </a:pPr>
            <a:r>
              <a:rPr sz="1800">
                <a:solidFill>
                  <a:srgbClr val="000000"/>
                </a:solidFill>
                <a:latin typeface="SHFKCB+TimesNewRomanPSMT"/>
                <a:cs typeface="SHFKCB+TimesNewRomanPSMT"/>
              </a:rPr>
              <a:t>2022_WWW_GRAND+_Scalable Graph Random Neural Networks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597515" y="68854"/>
            <a:ext cx="1647186" cy="699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8427" marR="0">
              <a:lnSpc>
                <a:spcPts val="1463"/>
              </a:lnSpc>
              <a:spcBef>
                <a:spcPct val="0"/>
              </a:spcBef>
              <a:spcAft>
                <a:spcPct val="0"/>
              </a:spcAft>
            </a:pPr>
            <a:r>
              <a:rPr sz="1400" spc="-76">
                <a:solidFill>
                  <a:srgbClr val="FFFFFF"/>
                </a:solidFill>
                <a:latin typeface="MHEHWK+GillSans-UltraBold"/>
                <a:cs typeface="MHEHWK+GillSans-UltraBold"/>
              </a:rPr>
              <a:t>ATA</a:t>
            </a:r>
            <a:r>
              <a:rPr sz="1400" spc="-35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FFFFFF"/>
                </a:solidFill>
                <a:latin typeface="MHEHWK+GillSans-UltraBold"/>
                <a:cs typeface="MHEHWK+GillSans-UltraBold"/>
              </a:rPr>
              <a:t>I</a:t>
            </a:r>
          </a:p>
          <a:p>
            <a:pPr marL="0" marR="0">
              <a:lnSpc>
                <a:spcPts val="1036"/>
              </a:lnSpc>
              <a:spcBef>
                <a:spcPts val="110"/>
              </a:spcBef>
              <a:spcAft>
                <a:spcPct val="0"/>
              </a:spcAft>
            </a:pPr>
            <a:r>
              <a:rPr sz="1000">
                <a:solidFill>
                  <a:srgbClr val="D9D9D9"/>
                </a:solidFill>
                <a:latin typeface="CKSBPG+MicrosoftYaHei"/>
                <a:cs typeface="CKSBPG+MicrosoftYaHei"/>
              </a:rPr>
              <a:t>Advanced Technique of</a:t>
            </a:r>
          </a:p>
          <a:p>
            <a:pPr marL="0" marR="0">
              <a:lnSpc>
                <a:spcPts val="1036"/>
              </a:lnSpc>
              <a:spcBef>
                <a:spcPts val="163"/>
              </a:spcBef>
              <a:spcAft>
                <a:spcPct val="0"/>
              </a:spcAft>
            </a:pPr>
            <a:r>
              <a:rPr sz="1000">
                <a:solidFill>
                  <a:srgbClr val="D9D9D9"/>
                </a:solidFill>
                <a:latin typeface="CKSBPG+MicrosoftYaHei"/>
                <a:cs typeface="CKSBPG+MicrosoftYaHei"/>
              </a:rPr>
              <a:t>Artificial</a:t>
            </a:r>
            <a:r>
              <a:rPr sz="1000" spc="293">
                <a:solidFill>
                  <a:srgbClr val="D9D9D9"/>
                </a:solidFill>
                <a:latin typeface="CKSBPG+MicrosoftYaHei"/>
                <a:cs typeface="CKSBPG+MicrosoftYaHei"/>
              </a:rPr>
              <a:t> </a:t>
            </a:r>
            <a:r>
              <a:rPr sz="1000">
                <a:solidFill>
                  <a:srgbClr val="D9D9D9"/>
                </a:solidFill>
                <a:latin typeface="CKSBPG+MicrosoftYaHei"/>
                <a:cs typeface="CKSBPG+MicrosoftYaHei"/>
              </a:rPr>
              <a:t>Intelligence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48335" y="139005"/>
            <a:ext cx="1818345" cy="570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D9D9D9"/>
                </a:solidFill>
                <a:latin typeface="CKSBPG+MicrosoftYaHei"/>
                <a:cs typeface="CKSBPG+MicrosoftYaHei"/>
              </a:rPr>
              <a:t>Chongqing University</a:t>
            </a:r>
          </a:p>
          <a:p>
            <a:pPr marL="0" marR="0">
              <a:lnSpc>
                <a:spcPts val="1250"/>
              </a:lnSpc>
              <a:spcBef>
                <a:spcPts val="139"/>
              </a:spcBef>
              <a:spcAft>
                <a:spcPct val="0"/>
              </a:spcAft>
            </a:pPr>
            <a:r>
              <a:rPr sz="1200" spc="-23">
                <a:solidFill>
                  <a:srgbClr val="D9D9D9"/>
                </a:solidFill>
                <a:latin typeface="CKSBPG+MicrosoftYaHei"/>
                <a:cs typeface="CKSBPG+MicrosoftYaHei"/>
              </a:rPr>
              <a:t>of</a:t>
            </a:r>
            <a:r>
              <a:rPr sz="1200" spc="22">
                <a:solidFill>
                  <a:srgbClr val="D9D9D9"/>
                </a:solidFill>
                <a:latin typeface="CKSBPG+MicrosoftYaHei"/>
                <a:cs typeface="CKSBPG+MicrosoftYaHei"/>
              </a:rPr>
              <a:t> </a:t>
            </a:r>
            <a:r>
              <a:rPr sz="1200" spc="-14">
                <a:solidFill>
                  <a:srgbClr val="D9D9D9"/>
                </a:solidFill>
                <a:latin typeface="CKSBPG+MicrosoftYaHei"/>
                <a:cs typeface="CKSBPG+MicrosoftYaHei"/>
              </a:rPr>
              <a:t>Technology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6817" y="778319"/>
            <a:ext cx="7187921" cy="5810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75"/>
              </a:lnSpc>
              <a:spcBef>
                <a:spcPct val="0"/>
              </a:spcBef>
              <a:spcAft>
                <a:spcPct val="0"/>
              </a:spcAft>
            </a:pPr>
            <a:r>
              <a:rPr sz="1800">
                <a:solidFill>
                  <a:srgbClr val="000000"/>
                </a:solidFill>
                <a:latin typeface="CJNFHA+TimesNewRomanPSMT"/>
                <a:cs typeface="CJNFHA+TimesNewRomanPSMT"/>
              </a:rPr>
              <a:t>2022_WWW_GRAND+_Scalable Graph Random Neural Networks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597515" y="68854"/>
            <a:ext cx="1647186" cy="699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8427" marR="0">
              <a:lnSpc>
                <a:spcPts val="1463"/>
              </a:lnSpc>
              <a:spcBef>
                <a:spcPct val="0"/>
              </a:spcBef>
              <a:spcAft>
                <a:spcPct val="0"/>
              </a:spcAft>
            </a:pPr>
            <a:r>
              <a:rPr sz="1400" spc="-76">
                <a:solidFill>
                  <a:srgbClr val="FFFFFF"/>
                </a:solidFill>
                <a:latin typeface="MUHOQG+GillSans-UltraBold"/>
                <a:cs typeface="MUHOQG+GillSans-UltraBold"/>
              </a:rPr>
              <a:t>ATA</a:t>
            </a:r>
            <a:r>
              <a:rPr sz="1400" spc="-35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FFFFFF"/>
                </a:solidFill>
                <a:latin typeface="MUHOQG+GillSans-UltraBold"/>
                <a:cs typeface="MUHOQG+GillSans-UltraBold"/>
              </a:rPr>
              <a:t>I</a:t>
            </a:r>
          </a:p>
          <a:p>
            <a:pPr marL="0" marR="0">
              <a:lnSpc>
                <a:spcPts val="1036"/>
              </a:lnSpc>
              <a:spcBef>
                <a:spcPts val="110"/>
              </a:spcBef>
              <a:spcAft>
                <a:spcPct val="0"/>
              </a:spcAft>
            </a:pPr>
            <a:r>
              <a:rPr sz="1000">
                <a:solidFill>
                  <a:srgbClr val="D9D9D9"/>
                </a:solidFill>
                <a:latin typeface="OFCBSW+MicrosoftYaHei"/>
                <a:cs typeface="OFCBSW+MicrosoftYaHei"/>
              </a:rPr>
              <a:t>Advanced Technique of</a:t>
            </a:r>
          </a:p>
          <a:p>
            <a:pPr marL="0" marR="0">
              <a:lnSpc>
                <a:spcPts val="1036"/>
              </a:lnSpc>
              <a:spcBef>
                <a:spcPts val="163"/>
              </a:spcBef>
              <a:spcAft>
                <a:spcPct val="0"/>
              </a:spcAft>
            </a:pPr>
            <a:r>
              <a:rPr sz="1000">
                <a:solidFill>
                  <a:srgbClr val="D9D9D9"/>
                </a:solidFill>
                <a:latin typeface="OFCBSW+MicrosoftYaHei"/>
                <a:cs typeface="OFCBSW+MicrosoftYaHei"/>
              </a:rPr>
              <a:t>Artificial</a:t>
            </a:r>
            <a:r>
              <a:rPr sz="1000" spc="293">
                <a:solidFill>
                  <a:srgbClr val="D9D9D9"/>
                </a:solidFill>
                <a:latin typeface="OFCBSW+MicrosoftYaHei"/>
                <a:cs typeface="OFCBSW+MicrosoftYaHei"/>
              </a:rPr>
              <a:t> </a:t>
            </a:r>
            <a:r>
              <a:rPr sz="1000">
                <a:solidFill>
                  <a:srgbClr val="D9D9D9"/>
                </a:solidFill>
                <a:latin typeface="OFCBSW+MicrosoftYaHei"/>
                <a:cs typeface="OFCBSW+MicrosoftYaHei"/>
              </a:rPr>
              <a:t>Intelligence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48335" y="139005"/>
            <a:ext cx="1818345" cy="570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50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D9D9D9"/>
                </a:solidFill>
                <a:latin typeface="OFCBSW+MicrosoftYaHei"/>
                <a:cs typeface="OFCBSW+MicrosoftYaHei"/>
              </a:rPr>
              <a:t>Chongqing University</a:t>
            </a:r>
          </a:p>
          <a:p>
            <a:pPr marL="0" marR="0">
              <a:lnSpc>
                <a:spcPts val="1250"/>
              </a:lnSpc>
              <a:spcBef>
                <a:spcPts val="139"/>
              </a:spcBef>
              <a:spcAft>
                <a:spcPct val="0"/>
              </a:spcAft>
            </a:pPr>
            <a:r>
              <a:rPr sz="1200" spc="-23">
                <a:solidFill>
                  <a:srgbClr val="D9D9D9"/>
                </a:solidFill>
                <a:latin typeface="OFCBSW+MicrosoftYaHei"/>
                <a:cs typeface="OFCBSW+MicrosoftYaHei"/>
              </a:rPr>
              <a:t>of</a:t>
            </a:r>
            <a:r>
              <a:rPr sz="1200" spc="22">
                <a:solidFill>
                  <a:srgbClr val="D9D9D9"/>
                </a:solidFill>
                <a:latin typeface="OFCBSW+MicrosoftYaHei"/>
                <a:cs typeface="OFCBSW+MicrosoftYaHei"/>
              </a:rPr>
              <a:t> </a:t>
            </a:r>
            <a:r>
              <a:rPr sz="1200" spc="-14">
                <a:solidFill>
                  <a:srgbClr val="D9D9D9"/>
                </a:solidFill>
                <a:latin typeface="OFCBSW+MicrosoftYaHei"/>
                <a:cs typeface="OFCBSW+MicrosoftYaHei"/>
              </a:rPr>
              <a:t>Technology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6817" y="778319"/>
            <a:ext cx="9580952" cy="5810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75"/>
              </a:lnSpc>
              <a:spcBef>
                <a:spcPct val="0"/>
              </a:spcBef>
              <a:spcAft>
                <a:spcPct val="0"/>
              </a:spcAft>
            </a:pPr>
            <a:r>
              <a:rPr sz="1800">
                <a:solidFill>
                  <a:srgbClr val="000000"/>
                </a:solidFill>
                <a:latin typeface="QERPJU+TimesNewRomanPSMT"/>
                <a:cs typeface="QERPJU+TimesNewRomanPSMT"/>
              </a:rPr>
              <a:t>2020_NeurIPS_Graph Random Neural Networks for Semi-Supervised Learning on Graphs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2.0.50727.9164"/>
  <p:tag name="AS_OS" val="Microsoft Windows NT 6.2.9200.0"/>
  <p:tag name="AS_RELEASE_DATE" val="2019.01.14"/>
  <p:tag name="AS_TITLE" val="Aspose.Slides for .NET 2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24</Paragraphs>
  <Slides>4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5">
      <vt:lpstr>Theme Office</vt:lpstr>
      <vt:lpstr>Slide 1</vt:lpstr>
      <vt:lpstr>Slide 2</vt:lpstr>
      <vt:lpstr>Slide 3</vt:lpstr>
      <vt:lpstr>Slide 4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PowerPoint</dc:title>
  <dc:creator>孙</dc:creator>
  <cp:lastModifiedBy>孙</cp:lastModifiedBy>
  <cp:revision>1</cp:revision>
  <dcterms:modified xsi:type="dcterms:W3CDTF">2022-11-21T02:07:35Z</dcterms:modified>
</cp:coreProperties>
</file>